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58" r:id="rId4"/>
    <p:sldId id="256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97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96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95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71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07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2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8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77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093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94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75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A1123-9C1A-436A-828E-CF4EDD22FE41}" type="datetimeFigureOut">
              <a:rPr lang="en-GB" smtClean="0"/>
              <a:t>11/11/2016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81452-9BC5-457A-A6EB-22CFF9F9DB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83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72"/>
            <a:ext cx="9144000" cy="66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5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Muller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800"/>
            <a:ext cx="9144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 descr="Tow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81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b="6429"/>
          <a:stretch/>
        </p:blipFill>
        <p:spPr>
          <a:xfrm>
            <a:off x="179512" y="41053"/>
            <a:ext cx="8964488" cy="634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4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http://cornelljournalofarchitecture.cornell.edu/MEDIA/00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09" y="188686"/>
            <a:ext cx="5152739" cy="65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704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492" y="9275"/>
            <a:ext cx="5735016" cy="684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221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0</Words>
  <Application>Microsoft Office PowerPoint</Application>
  <PresentationFormat>On-screen Show (4:3)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Harper</dc:creator>
  <cp:lastModifiedBy>Peter Harper</cp:lastModifiedBy>
  <cp:revision>4</cp:revision>
  <dcterms:created xsi:type="dcterms:W3CDTF">2016-09-02T06:26:14Z</dcterms:created>
  <dcterms:modified xsi:type="dcterms:W3CDTF">2016-11-11T10:38:37Z</dcterms:modified>
</cp:coreProperties>
</file>