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2.xml" ContentType="application/vnd.openxmlformats-officedocument.presentationml.notesSlide+xml"/>
  <Override PartName="/ppt/tags/tag28.xml" ContentType="application/vnd.openxmlformats-officedocument.presentationml.tags+xml"/>
  <Override PartName="/ppt/notesSlides/notesSlide33.xml" ContentType="application/vnd.openxmlformats-officedocument.presentationml.notesSlide+xml"/>
  <Override PartName="/ppt/tags/tag29.xml" ContentType="application/vnd.openxmlformats-officedocument.presentationml.tags+xml"/>
  <Override PartName="/ppt/notesSlides/notesSlide3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321" r:id="rId3"/>
    <p:sldId id="261" r:id="rId4"/>
    <p:sldId id="320" r:id="rId5"/>
    <p:sldId id="315" r:id="rId6"/>
    <p:sldId id="316" r:id="rId7"/>
    <p:sldId id="317" r:id="rId8"/>
    <p:sldId id="281" r:id="rId9"/>
    <p:sldId id="282" r:id="rId10"/>
    <p:sldId id="301" r:id="rId11"/>
    <p:sldId id="283" r:id="rId12"/>
    <p:sldId id="284" r:id="rId13"/>
    <p:sldId id="302" r:id="rId14"/>
    <p:sldId id="288" r:id="rId15"/>
    <p:sldId id="314" r:id="rId16"/>
    <p:sldId id="313" r:id="rId17"/>
    <p:sldId id="312" r:id="rId18"/>
    <p:sldId id="289" r:id="rId19"/>
    <p:sldId id="303" r:id="rId20"/>
    <p:sldId id="290" r:id="rId21"/>
    <p:sldId id="318" r:id="rId22"/>
    <p:sldId id="294" r:id="rId23"/>
    <p:sldId id="305" r:id="rId24"/>
    <p:sldId id="307" r:id="rId25"/>
    <p:sldId id="306" r:id="rId26"/>
    <p:sldId id="295" r:id="rId27"/>
    <p:sldId id="296" r:id="rId28"/>
    <p:sldId id="297" r:id="rId29"/>
    <p:sldId id="298" r:id="rId30"/>
    <p:sldId id="308" r:id="rId31"/>
    <p:sldId id="299" r:id="rId32"/>
    <p:sldId id="277" r:id="rId33"/>
    <p:sldId id="300" r:id="rId34"/>
    <p:sldId id="311" r:id="rId35"/>
    <p:sldId id="309" r:id="rId36"/>
    <p:sldId id="310" r:id="rId37"/>
    <p:sldId id="31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321"/>
            <p14:sldId id="261"/>
            <p14:sldId id="320"/>
            <p14:sldId id="315"/>
            <p14:sldId id="316"/>
            <p14:sldId id="317"/>
            <p14:sldId id="281"/>
            <p14:sldId id="282"/>
            <p14:sldId id="301"/>
            <p14:sldId id="283"/>
            <p14:sldId id="284"/>
            <p14:sldId id="302"/>
            <p14:sldId id="288"/>
            <p14:sldId id="314"/>
            <p14:sldId id="313"/>
            <p14:sldId id="312"/>
            <p14:sldId id="289"/>
            <p14:sldId id="303"/>
            <p14:sldId id="290"/>
            <p14:sldId id="318"/>
            <p14:sldId id="294"/>
            <p14:sldId id="305"/>
            <p14:sldId id="307"/>
            <p14:sldId id="306"/>
            <p14:sldId id="295"/>
            <p14:sldId id="296"/>
            <p14:sldId id="297"/>
            <p14:sldId id="298"/>
            <p14:sldId id="308"/>
            <p14:sldId id="299"/>
            <p14:sldId id="277"/>
            <p14:sldId id="300"/>
            <p14:sldId id="311"/>
            <p14:sldId id="309"/>
            <p14:sldId id="310"/>
            <p14:sldId id="3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94" d="100"/>
          <a:sy n="94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2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6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</a:t>
            </a:r>
            <a:r>
              <a:rPr lang="en-US" sz="1200" dirty="0" err="1"/>
              <a:t>grayscale</a:t>
            </a:r>
            <a:r>
              <a:rPr lang="en-US" sz="1200" dirty="0"/>
              <a:t>. Run a test print to make sure your colors work when printed in pure black and white and </a:t>
            </a:r>
            <a:r>
              <a:rPr lang="en-US" sz="1200" dirty="0" err="1"/>
              <a:t>grayscale</a:t>
            </a:r>
            <a:r>
              <a:rPr lang="en-US" sz="1200" dirty="0"/>
              <a:t>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Microsoft </a:t>
            </a:r>
            <a:r>
              <a:rPr lang="en-US" b="1" dirty="0"/>
              <a:t>Engineering Excellence</a:t>
            </a:r>
            <a:endParaRPr lang="en-US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Microsoft </a:t>
            </a:r>
            <a:r>
              <a:rPr lang="en-US" b="1" dirty="0"/>
              <a:t>Engineering Excellence</a:t>
            </a:r>
            <a:endParaRPr lang="en-US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</a:t>
            </a:r>
            <a:r>
              <a:rPr lang="en-US" sz="1200" dirty="0" err="1"/>
              <a:t>grayscale</a:t>
            </a:r>
            <a:r>
              <a:rPr lang="en-US" sz="1200" dirty="0"/>
              <a:t>. Run a test print to make sure your colors work when printed in pure black and white and </a:t>
            </a:r>
            <a:r>
              <a:rPr lang="en-US" sz="1200" dirty="0" err="1"/>
              <a:t>grayscale</a:t>
            </a:r>
            <a:r>
              <a:rPr lang="en-US" sz="1200" dirty="0"/>
              <a:t>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</a:t>
            </a:r>
            <a:r>
              <a:rPr lang="en-US" sz="1200" dirty="0" err="1"/>
              <a:t>grayscale</a:t>
            </a:r>
            <a:r>
              <a:rPr lang="en-US" sz="1200" dirty="0"/>
              <a:t>. Run a test print to make sure your colors work when printed in pure black and white and </a:t>
            </a:r>
            <a:r>
              <a:rPr lang="en-US" sz="1200" dirty="0" err="1"/>
              <a:t>grayscale</a:t>
            </a:r>
            <a:r>
              <a:rPr lang="en-US" sz="1200" dirty="0"/>
              <a:t>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</a:t>
            </a:r>
            <a:r>
              <a:rPr lang="en-US" sz="1200" dirty="0" err="1"/>
              <a:t>grayscale</a:t>
            </a:r>
            <a:r>
              <a:rPr lang="en-US" sz="1200" dirty="0"/>
              <a:t>. Run a test print to make sure your colors work when printed in pure black and white and </a:t>
            </a:r>
            <a:r>
              <a:rPr lang="en-US" sz="1200" dirty="0" err="1"/>
              <a:t>grayscale</a:t>
            </a:r>
            <a:r>
              <a:rPr lang="en-US" sz="1200" dirty="0"/>
              <a:t>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</a:t>
            </a:r>
            <a:r>
              <a:rPr lang="en-US" sz="1200" dirty="0" err="1"/>
              <a:t>grayscale</a:t>
            </a:r>
            <a:r>
              <a:rPr lang="en-US" sz="1200" dirty="0"/>
              <a:t>. Run a test print to make sure your colors work when printed in pure black and white and </a:t>
            </a:r>
            <a:r>
              <a:rPr lang="en-US" sz="1200" dirty="0" err="1"/>
              <a:t>grayscale</a:t>
            </a:r>
            <a:r>
              <a:rPr lang="en-US" sz="1200" dirty="0"/>
              <a:t>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is another option</a:t>
            </a:r>
            <a:r>
              <a:rPr lang="en-US" sz="1200" baseline="0" dirty="0"/>
              <a:t> for an Overview slides using transitions.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.uk/dp/B01KP6KMKQ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1.jpe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Hope on the Slope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98496" y="4038600"/>
            <a:ext cx="4772528" cy="990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Jackie Carpenter</a:t>
            </a:r>
          </a:p>
          <a:p>
            <a:r>
              <a:rPr lang="en-US" sz="2400" dirty="0">
                <a:latin typeface="+mn-lt"/>
              </a:rPr>
              <a:t>3</a:t>
            </a:r>
            <a:r>
              <a:rPr lang="en-US" sz="2400" baseline="30000" dirty="0">
                <a:latin typeface="+mn-lt"/>
              </a:rPr>
              <a:t>rd</a:t>
            </a:r>
            <a:r>
              <a:rPr lang="en-US" sz="2400" dirty="0">
                <a:latin typeface="+mn-lt"/>
              </a:rPr>
              <a:t> September 2016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1052736"/>
            <a:ext cx="5855370" cy="108012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6000" dirty="0"/>
              <a:t>1. Declining Forever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73" y="2283046"/>
            <a:ext cx="6439533" cy="39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1052736"/>
            <a:ext cx="5855370" cy="108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000" dirty="0"/>
              <a:t>2. Be Prepared!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5144642" cy="387337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052736"/>
            <a:ext cx="6647458" cy="1152128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6000" dirty="0"/>
              <a:t>3. Live in the Moment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7" y="1941255"/>
            <a:ext cx="4900613" cy="47080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052736"/>
            <a:ext cx="6647458" cy="1152128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6000" dirty="0"/>
              <a:t>3. Live in the Moment</a:t>
            </a: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66" y="1917700"/>
            <a:ext cx="6062134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1052736"/>
            <a:ext cx="6719466" cy="108012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6000" dirty="0"/>
              <a:t>4. Progress to the Best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12662" y="2501280"/>
            <a:ext cx="5898232" cy="3328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992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1052736"/>
            <a:ext cx="6719466" cy="108012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6000" dirty="0"/>
              <a:t>4. Progress to the Best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12662" y="2501280"/>
            <a:ext cx="5898232" cy="3328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Best </a:t>
            </a:r>
            <a:r>
              <a:rPr lang="en-GB" dirty="0"/>
              <a:t>technology </a:t>
            </a:r>
            <a:r>
              <a:rPr lang="en-US" dirty="0"/>
              <a:t>of the past 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2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1052736"/>
            <a:ext cx="6719466" cy="108012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6000" dirty="0"/>
              <a:t>4. Progress to the Best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12662" y="2501280"/>
            <a:ext cx="5898232" cy="3328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Best </a:t>
            </a:r>
            <a:r>
              <a:rPr lang="en-GB" dirty="0"/>
              <a:t>technology </a:t>
            </a:r>
            <a:r>
              <a:rPr lang="en-US" dirty="0"/>
              <a:t>of the past +</a:t>
            </a:r>
            <a:endParaRPr lang="en-GB" dirty="0"/>
          </a:p>
          <a:p>
            <a:r>
              <a:rPr lang="en-US" dirty="0"/>
              <a:t>Best </a:t>
            </a:r>
            <a:r>
              <a:rPr lang="en-GB" dirty="0"/>
              <a:t>technology </a:t>
            </a:r>
            <a:r>
              <a:rPr lang="en-US" dirty="0"/>
              <a:t>of the </a:t>
            </a:r>
            <a:r>
              <a:rPr lang="en-US"/>
              <a:t>present 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5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1052736"/>
            <a:ext cx="6719466" cy="108012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6000" dirty="0"/>
              <a:t>4. Progress to the Best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12662" y="2501280"/>
            <a:ext cx="5898232" cy="3328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Best </a:t>
            </a:r>
            <a:r>
              <a:rPr lang="en-GB" dirty="0"/>
              <a:t>technology </a:t>
            </a:r>
            <a:r>
              <a:rPr lang="en-US" dirty="0"/>
              <a:t>of the past +</a:t>
            </a:r>
            <a:endParaRPr lang="en-GB" dirty="0"/>
          </a:p>
          <a:p>
            <a:r>
              <a:rPr lang="en-US" dirty="0"/>
              <a:t>Best </a:t>
            </a:r>
            <a:r>
              <a:rPr lang="en-GB" dirty="0"/>
              <a:t>technology </a:t>
            </a:r>
            <a:r>
              <a:rPr lang="en-US" dirty="0"/>
              <a:t>of the present =</a:t>
            </a:r>
            <a:endParaRPr lang="en-GB" dirty="0"/>
          </a:p>
          <a:p>
            <a:r>
              <a:rPr lang="en-US" dirty="0"/>
              <a:t>The best future</a:t>
            </a:r>
          </a:p>
        </p:txBody>
      </p:sp>
    </p:spTree>
    <p:extLst>
      <p:ext uri="{BB962C8B-B14F-4D97-AF65-F5344CB8AC3E}">
        <p14:creationId xmlns:p14="http://schemas.microsoft.com/office/powerpoint/2010/main" val="5506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16622" y="-46101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0438" y="438696"/>
            <a:ext cx="7583562" cy="144016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6000" dirty="0"/>
              <a:t>5. Love is all that Matters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4167907" cy="41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3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16622" y="-46101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2354262"/>
            <a:ext cx="5260083" cy="4137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0438" y="438696"/>
            <a:ext cx="7583562" cy="144016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6000" dirty="0"/>
              <a:t>5. Love is all that Matters</a:t>
            </a:r>
          </a:p>
        </p:txBody>
      </p:sp>
    </p:spTree>
    <p:extLst>
      <p:ext uri="{BB962C8B-B14F-4D97-AF65-F5344CB8AC3E}">
        <p14:creationId xmlns:p14="http://schemas.microsoft.com/office/powerpoint/2010/main" val="18257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 have recently published a book, “Hope on the Slope”, which is available on Amazon Kindle: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www.amazon.co.uk/dp/B01KP6KMKQ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 have based this presentation, which is about the power to change to new radical energy technology, on the chapter headings of the book.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0145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13240"/>
            <a:ext cx="8352928" cy="1640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/>
              <a:t>6.     Cooperation, not Competition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69" y="1955800"/>
            <a:ext cx="6450629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87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13240"/>
            <a:ext cx="8352928" cy="1640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/>
              <a:t>6.     Cooperation, not Competition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72476"/>
            <a:ext cx="6882344" cy="4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8005" y="526321"/>
            <a:ext cx="6719466" cy="108012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6000" dirty="0"/>
              <a:t>7. Materialism or God?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96" y="1433860"/>
            <a:ext cx="4916140" cy="49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92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8005" y="526321"/>
            <a:ext cx="6719466" cy="108012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6000" dirty="0"/>
              <a:t>7. Materialism or God?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35" y="1424300"/>
            <a:ext cx="4569662" cy="46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8005" y="526321"/>
            <a:ext cx="6719466" cy="108012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6000" dirty="0"/>
              <a:t>7. Materialism or God?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2" y="2132762"/>
            <a:ext cx="6176286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8005" y="526321"/>
            <a:ext cx="6719466" cy="108012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6000" dirty="0"/>
              <a:t>7. Materialism or God?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74" y="2374900"/>
            <a:ext cx="6046102" cy="38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1620" y="840002"/>
            <a:ext cx="6935490" cy="108012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6000" dirty="0"/>
              <a:t>8.      Life is an Adventure!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18" y="2693852"/>
            <a:ext cx="6962614" cy="34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3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4076" y="493088"/>
            <a:ext cx="6647458" cy="11521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000" dirty="0"/>
              <a:t>9. Death is 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81168"/>
            <a:ext cx="4669110" cy="47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87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836712"/>
            <a:ext cx="7344816" cy="108012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sz="6000" dirty="0"/>
              <a:t>10. Democracy Can’t Help 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2936"/>
            <a:ext cx="7164691" cy="32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56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1620" y="1052736"/>
            <a:ext cx="7351534" cy="108012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6000" dirty="0"/>
              <a:t>11. The Logical Brain Plays Tricks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2289174"/>
            <a:ext cx="515012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5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Power to 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1620" y="1052736"/>
            <a:ext cx="7351534" cy="108012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6000" dirty="0"/>
              <a:t>11. The Logical Brain Plays Tricks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1" y="1701799"/>
            <a:ext cx="4453466" cy="48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836712"/>
            <a:ext cx="8064896" cy="11521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/>
              <a:t>12.    Village Communities Will Endure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2" y="1556628"/>
            <a:ext cx="4823420" cy="48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1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131840" y="1340768"/>
            <a:ext cx="5184576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Conference Questions:</a:t>
            </a:r>
          </a:p>
        </p:txBody>
      </p:sp>
      <p:sp>
        <p:nvSpPr>
          <p:cNvPr id="3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987824" y="2913648"/>
            <a:ext cx="6012160" cy="33288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cannot live without artificial energy – true or false?</a:t>
            </a:r>
          </a:p>
          <a:p>
            <a:r>
              <a:rPr lang="en-US" dirty="0"/>
              <a:t>How much do we need?</a:t>
            </a:r>
          </a:p>
          <a:p>
            <a:r>
              <a:rPr lang="en-US" dirty="0"/>
              <a:t>What shall we use to provide this energy?</a:t>
            </a:r>
          </a:p>
          <a:p>
            <a:r>
              <a:rPr lang="en-US" dirty="0"/>
              <a:t>How shall we use our power to make the change?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170064" y="1328068"/>
            <a:ext cx="5184576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Jackie’s Questions:</a:t>
            </a:r>
          </a:p>
        </p:txBody>
      </p:sp>
      <p:sp>
        <p:nvSpPr>
          <p:cNvPr id="3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22600" y="2924944"/>
            <a:ext cx="5725864" cy="33288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can live without artificial energy – but can we accept this?</a:t>
            </a:r>
          </a:p>
          <a:p>
            <a:r>
              <a:rPr lang="en-US" dirty="0"/>
              <a:t>How to navigate down the slope so there is hope?</a:t>
            </a:r>
          </a:p>
          <a:p>
            <a:r>
              <a:rPr lang="en-US" dirty="0"/>
              <a:t>Can we achieve a better balance of male and female energy?</a:t>
            </a:r>
          </a:p>
          <a:p>
            <a:r>
              <a:rPr lang="en-US" dirty="0"/>
              <a:t>How shall </a:t>
            </a:r>
            <a:r>
              <a:rPr lang="en-GB" dirty="0"/>
              <a:t>we use our power to make the change?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76238"/>
            <a:ext cx="5245100" cy="5245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2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28" y="304800"/>
            <a:ext cx="4838700" cy="483870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5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78" y="1206500"/>
            <a:ext cx="7157912" cy="1943099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96062" y="5029200"/>
            <a:ext cx="4772528" cy="990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Jackie Carpenter</a:t>
            </a:r>
          </a:p>
          <a:p>
            <a:r>
              <a:rPr lang="en-US" sz="2400" dirty="0">
                <a:latin typeface="+mn-lt"/>
              </a:rPr>
              <a:t>3</a:t>
            </a:r>
            <a:r>
              <a:rPr lang="en-US" sz="2400" baseline="30000" dirty="0">
                <a:latin typeface="+mn-lt"/>
              </a:rPr>
              <a:t>rd</a:t>
            </a:r>
            <a:r>
              <a:rPr lang="en-US" sz="2400" dirty="0">
                <a:latin typeface="+mn-lt"/>
              </a:rPr>
              <a:t> September 2016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796062" y="3822700"/>
            <a:ext cx="4772528" cy="99060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Why not buy a copy of my book?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0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78" y="1206500"/>
            <a:ext cx="7157912" cy="1943099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96062" y="5029200"/>
            <a:ext cx="4772528" cy="990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Jackie Carpenter</a:t>
            </a:r>
          </a:p>
          <a:p>
            <a:r>
              <a:rPr lang="en-US" sz="2400" dirty="0">
                <a:latin typeface="+mn-lt"/>
              </a:rPr>
              <a:t>3</a:t>
            </a:r>
            <a:r>
              <a:rPr lang="en-US" sz="2400" baseline="30000" dirty="0">
                <a:latin typeface="+mn-lt"/>
              </a:rPr>
              <a:t>rd</a:t>
            </a:r>
            <a:r>
              <a:rPr lang="en-US" sz="2400" dirty="0">
                <a:latin typeface="+mn-lt"/>
              </a:rPr>
              <a:t> September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5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Power to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 plan?</a:t>
            </a:r>
            <a:r>
              <a:rPr lang="en-GB" dirty="0"/>
              <a:t> A book: Radical Technology 2?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8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Power to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 plan?</a:t>
            </a:r>
            <a:r>
              <a:rPr lang="en-GB" dirty="0"/>
              <a:t> A book: Radical Technology 2?</a:t>
            </a:r>
          </a:p>
          <a:p>
            <a:r>
              <a:rPr lang="en-GB" dirty="0"/>
              <a:t>Change politics? A new political party?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7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Power to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 plan?</a:t>
            </a:r>
            <a:r>
              <a:rPr lang="en-GB" dirty="0"/>
              <a:t> A book: Radical Technology 2?</a:t>
            </a:r>
          </a:p>
          <a:p>
            <a:r>
              <a:rPr lang="en-GB" dirty="0"/>
              <a:t>Change politics? A new political party?</a:t>
            </a:r>
          </a:p>
          <a:p>
            <a:r>
              <a:rPr lang="en-GB" dirty="0"/>
              <a:t>Change people’s belief systems? A new religion?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0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Power to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 plan?</a:t>
            </a:r>
            <a:r>
              <a:rPr lang="en-GB" dirty="0"/>
              <a:t> A book: Radical Technology 2?</a:t>
            </a:r>
          </a:p>
          <a:p>
            <a:r>
              <a:rPr lang="en-GB" dirty="0"/>
              <a:t>Change politics? A new political party?</a:t>
            </a:r>
          </a:p>
          <a:p>
            <a:r>
              <a:rPr lang="en-GB" dirty="0"/>
              <a:t>Change people’s belief systems? A new religion?</a:t>
            </a:r>
          </a:p>
          <a:p>
            <a:r>
              <a:rPr lang="en-GB" dirty="0"/>
              <a:t>Change culture? Change the paradigm? Through telling stories?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4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836712"/>
            <a:ext cx="3132584" cy="53354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7" y="836710"/>
            <a:ext cx="3817481" cy="5718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297032" y="3861048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book is an easy-to-read novel about a future in which there is a permanent economic decline. An old lady tells stories to a young man about how the future might turn out. She is very optimistic and feels that the future will be full of hope and happiness.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1052736"/>
            <a:ext cx="5855370" cy="108012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6000" dirty="0"/>
              <a:t>1. Declining Forever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23" y="2132856"/>
            <a:ext cx="6191889" cy="434573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1640</Words>
  <Application>Microsoft Office PowerPoint</Application>
  <PresentationFormat>On-screen Show (4:3)</PresentationFormat>
  <Paragraphs>208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Training</vt:lpstr>
      <vt:lpstr>Hope on the Slope</vt:lpstr>
      <vt:lpstr>PowerPoint Presentation</vt:lpstr>
      <vt:lpstr>Power to Change</vt:lpstr>
      <vt:lpstr>Power to Change</vt:lpstr>
      <vt:lpstr>Power to Change</vt:lpstr>
      <vt:lpstr>Power to Change</vt:lpstr>
      <vt:lpstr>Power to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Conference Questions:</vt:lpstr>
      <vt:lpstr>Jackie’s Questions: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on the Slope</dc:title>
  <dc:creator/>
  <cp:lastModifiedBy/>
  <cp:revision>3</cp:revision>
  <dcterms:created xsi:type="dcterms:W3CDTF">2016-08-30T15:36:48Z</dcterms:created>
  <dcterms:modified xsi:type="dcterms:W3CDTF">2016-10-17T12:59:14Z</dcterms:modified>
</cp:coreProperties>
</file>