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584" r:id="rId3"/>
    <p:sldId id="537" r:id="rId4"/>
    <p:sldId id="542" r:id="rId5"/>
    <p:sldId id="588" r:id="rId6"/>
    <p:sldId id="586" r:id="rId7"/>
    <p:sldId id="589" r:id="rId8"/>
    <p:sldId id="590" r:id="rId9"/>
    <p:sldId id="591" r:id="rId10"/>
    <p:sldId id="587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BE"/>
    <a:srgbClr val="32B6E5"/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81" autoAdjust="0"/>
    <p:restoredTop sz="99492" autoAdjust="0"/>
  </p:normalViewPr>
  <p:slideViewPr>
    <p:cSldViewPr>
      <p:cViewPr varScale="1">
        <p:scale>
          <a:sx n="72" d="100"/>
          <a:sy n="72" d="100"/>
        </p:scale>
        <p:origin x="112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69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2FF97-CCD3-7D45-9CAB-4B1AA413EEA0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4317A7-F862-AC4E-A3F3-74B096D4EF4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Klik om de opmaakprofielen van de modeltekst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BC0A5FB-8069-4DFE-BB13-27C7397EE93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533401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Click to </a:t>
            </a:r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Master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Click to </a:t>
            </a:r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Master</a:t>
            </a:r>
            <a:r>
              <a:rPr lang="nl-NL" dirty="0"/>
              <a:t> </a:t>
            </a:r>
            <a:r>
              <a:rPr lang="nl-NL" dirty="0" err="1"/>
              <a:t>subtitle</a:t>
            </a:r>
            <a:r>
              <a:rPr lang="nl-NL" dirty="0"/>
              <a:t> </a:t>
            </a:r>
            <a:r>
              <a:rPr lang="nl-NL" dirty="0" err="1"/>
              <a:t>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66BE-B1C2-9342-9173-F581653B855E}" type="datetime7">
              <a:rPr lang="nl-NL" smtClean="0"/>
              <a:pPr/>
              <a:t>okt-16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8AAB-03FC-42B8-98FE-F9799C2DA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nl-NL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7DD60-8594-6046-BF6E-828147C10FE8}" type="datetime7">
              <a:rPr lang="nl-NL" smtClean="0"/>
              <a:pPr/>
              <a:t>okt-16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78CB0-88B4-440E-A152-D2155F5CBD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Click icon to add picture</a:t>
            </a:r>
            <a:endParaRPr/>
          </a:p>
        </p:txBody>
      </p:sp>
    </p:spTree>
  </p:cSld>
  <p:clrMapOvr>
    <a:masterClrMapping/>
  </p:clrMapOvr>
  <p:transition>
    <p:cover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C550-E116-0547-A5F6-86134FE8154F}" type="datetime7">
              <a:rPr lang="nl-NL" smtClean="0"/>
              <a:pPr/>
              <a:t>okt-16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4A7CE-F401-43EA-A67C-7074536757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nl-NL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FF463-DBF7-C84D-A2BE-DB4E08216561}" type="datetime7">
              <a:rPr lang="nl-NL" smtClean="0"/>
              <a:pPr/>
              <a:t>okt-16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FC1B1-EE50-470C-BA06-668CBC7D81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7A96A-DDC7-1D49-A42A-BA4DE0A302F8}" type="datetime7">
              <a:rPr lang="nl-NL" smtClean="0"/>
              <a:pPr/>
              <a:t>okt-16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52A78-788C-4181-9168-CEC660776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nl-NL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B1458-14F4-6247-B448-B3764FDCEAFC}" type="datetime7">
              <a:rPr lang="nl-NL" smtClean="0"/>
              <a:pPr/>
              <a:t>okt-16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5F14A-1217-4DED-88F1-CC2255263D1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Click icon to add picture</a:t>
            </a:r>
            <a:endParaRPr/>
          </a:p>
        </p:txBody>
      </p:sp>
    </p:spTree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2400" b="0" cap="none" baseline="0"/>
            </a:lvl1pPr>
          </a:lstStyle>
          <a:p>
            <a:r>
              <a:rPr lang="nl-NL" dirty="0"/>
              <a:t>Click to </a:t>
            </a:r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Master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F15B8-E6A4-2D44-9F28-D175BE9F6252}" type="datetime7">
              <a:rPr lang="nl-NL" smtClean="0"/>
              <a:pPr/>
              <a:t>okt-16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C11C5-FC2B-4192-B519-EEFFB81F18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81000"/>
            <a:ext cx="8042276" cy="381000"/>
          </a:xfrm>
        </p:spPr>
        <p:txBody>
          <a:bodyPr/>
          <a:lstStyle/>
          <a:p>
            <a:r>
              <a:rPr lang="nl-NL" dirty="0"/>
              <a:t>Click to </a:t>
            </a:r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Master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066800"/>
            <a:ext cx="3840480" cy="5105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Click to </a:t>
            </a:r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Master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 err="1"/>
              <a:t>Second</a:t>
            </a:r>
            <a:r>
              <a:rPr lang="nl-NL" dirty="0"/>
              <a:t>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066800"/>
            <a:ext cx="3840480" cy="50292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Click to </a:t>
            </a:r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Master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</a:t>
            </a:r>
            <a:endParaRPr lang="nl-NL" dirty="0"/>
          </a:p>
          <a:p>
            <a:pPr lvl="1"/>
            <a:r>
              <a:rPr lang="nl-NL" dirty="0" err="1"/>
              <a:t>Second</a:t>
            </a:r>
            <a:r>
              <a:rPr lang="nl-NL" dirty="0"/>
              <a:t>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3916C-3280-994B-820E-FE889D1332EF}" type="datetime7">
              <a:rPr lang="nl-NL" smtClean="0"/>
              <a:pPr/>
              <a:t>okt-16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EF73-5F04-4722-9290-4D86CA5C9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42276" cy="498756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990601"/>
            <a:ext cx="3840480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Click to </a:t>
            </a:r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Master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1600200"/>
            <a:ext cx="3840480" cy="4648199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Click to </a:t>
            </a:r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Master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 err="1"/>
              <a:t>Second</a:t>
            </a:r>
            <a:r>
              <a:rPr lang="nl-NL" dirty="0"/>
              <a:t>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990601"/>
            <a:ext cx="3840480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Click to </a:t>
            </a:r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Master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1600200"/>
            <a:ext cx="3840480" cy="4571999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967E9-602D-494E-8883-969E2D650E8F}" type="datetime7">
              <a:rPr lang="nl-NL" smtClean="0"/>
              <a:pPr/>
              <a:t>okt-16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60538-AB4A-4243-8EDA-CF71696965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7585-08F8-084E-B06A-4FA97828730F}" type="datetime7">
              <a:rPr lang="nl-NL" smtClean="0"/>
              <a:pPr/>
              <a:t>okt-16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B6FA-7619-42DC-9D37-E0E238BCF1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3A6E3-6904-2843-91ED-4D1C369FF0F6}" type="datetime7">
              <a:rPr lang="nl-NL" smtClean="0"/>
              <a:pPr/>
              <a:t>okt-16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9EAEB-097C-4D3F-982F-449FE917A8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4114800" cy="685800"/>
          </a:xfrm>
        </p:spPr>
        <p:txBody>
          <a:bodyPr anchor="b"/>
          <a:lstStyle>
            <a:lvl1pPr algn="ctr">
              <a:defRPr sz="2400" b="0"/>
            </a:lvl1pPr>
          </a:lstStyle>
          <a:p>
            <a:r>
              <a:rPr lang="nl-NL" dirty="0"/>
              <a:t>Click to </a:t>
            </a:r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Master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Click to </a:t>
            </a:r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Master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2AD98-98EA-2E41-A511-8A5195FE5406}" type="datetime7">
              <a:rPr lang="nl-NL" smtClean="0"/>
              <a:pPr/>
              <a:t>okt-16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3779A-13CB-4B96-BA94-D827D19E3B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042276" cy="381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nl-NL" dirty="0"/>
              <a:t>Click to </a:t>
            </a:r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Master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066800"/>
            <a:ext cx="8042276" cy="4876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Click to </a:t>
            </a:r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Master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 err="1"/>
              <a:t>Second</a:t>
            </a:r>
            <a:r>
              <a:rPr lang="nl-NL" dirty="0"/>
              <a:t>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3246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CCB1458-14F4-6247-B448-B3764FDCEAFC}" type="datetime7">
              <a:rPr lang="nl-NL" smtClean="0"/>
              <a:pPr/>
              <a:t>okt-16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81400" y="6324600"/>
            <a:ext cx="15643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0" y="6400800"/>
            <a:ext cx="990600" cy="288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Slide </a:t>
            </a:r>
            <a:fld id="{72D5F14A-1217-4DED-88F1-CC2255263D1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Wind-Rose-OWEZ-print-pdf-naar.jp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458200" y="0"/>
            <a:ext cx="467326" cy="4572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304800" y="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32B6E5"/>
                </a:solidFill>
              </a:rPr>
              <a:t>8Winds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cover dir="rd"/>
  </p:transition>
  <p:hf hdr="0" ftr="0"/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8winds.nl/experience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rgenda.n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042276" cy="606332"/>
          </a:xfrm>
        </p:spPr>
        <p:txBody>
          <a:bodyPr/>
          <a:lstStyle/>
          <a:p>
            <a:r>
              <a:rPr lang="en-US" sz="4400" b="1" dirty="0"/>
              <a:t>8Winds</a:t>
            </a:r>
            <a:endParaRPr lang="en-GB" sz="4400" dirty="0"/>
          </a:p>
        </p:txBody>
      </p:sp>
      <p:sp>
        <p:nvSpPr>
          <p:cNvPr id="297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sz="3200" dirty="0"/>
          </a:p>
          <a:p>
            <a:pPr>
              <a:buNone/>
            </a:pPr>
            <a:endParaRPr lang="en-GB" sz="3200" dirty="0"/>
          </a:p>
          <a:p>
            <a:endParaRPr lang="en-GB" sz="3200" dirty="0"/>
          </a:p>
          <a:p>
            <a:endParaRPr lang="en-GB" sz="3200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88718-7757-8940-8549-C62A7DAB36C9}" type="datetime7">
              <a:rPr lang="nl-NL" smtClean="0"/>
              <a:pPr/>
              <a:t>okt-16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4BFF0-B5FE-4E7E-AF24-8B6D13FC28C5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97988" name="Text Box 4"/>
          <p:cNvSpPr txBox="1">
            <a:spLocks noChangeArrowheads="1"/>
          </p:cNvSpPr>
          <p:nvPr/>
        </p:nvSpPr>
        <p:spPr bwMode="auto">
          <a:xfrm>
            <a:off x="2514600" y="2743200"/>
            <a:ext cx="3429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endParaRPr lang="nl-NL" sz="2400">
              <a:latin typeface="Times New Roman" pitchFamily="18" charset="0"/>
            </a:endParaRPr>
          </a:p>
        </p:txBody>
      </p:sp>
      <p:sp>
        <p:nvSpPr>
          <p:cNvPr id="297989" name="Text Box 5"/>
          <p:cNvSpPr txBox="1">
            <a:spLocks noChangeArrowheads="1"/>
          </p:cNvSpPr>
          <p:nvPr/>
        </p:nvSpPr>
        <p:spPr bwMode="auto">
          <a:xfrm>
            <a:off x="2971800" y="5410200"/>
            <a:ext cx="28956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400" dirty="0"/>
              <a:t>A short introduction </a:t>
            </a:r>
            <a:r>
              <a:rPr lang="en-US" sz="2400" dirty="0" err="1"/>
              <a:t>Jaap</a:t>
            </a:r>
            <a:r>
              <a:rPr lang="en-US" sz="2400"/>
              <a:t> ’</a:t>
            </a:r>
            <a:r>
              <a:rPr lang="en-US" sz="2400" dirty="0" err="1"/>
              <a:t>t</a:t>
            </a:r>
            <a:r>
              <a:rPr lang="en-US" sz="2400" dirty="0"/>
              <a:t> </a:t>
            </a:r>
            <a:r>
              <a:rPr lang="en-US" sz="2400" dirty="0" err="1"/>
              <a:t>Hooft</a:t>
            </a:r>
            <a:endParaRPr lang="en-US" sz="2400" dirty="0"/>
          </a:p>
        </p:txBody>
      </p:sp>
      <p:pic>
        <p:nvPicPr>
          <p:cNvPr id="12" name="Picture 11" descr="Wind-Rose-OWEZ-print-pdf-na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413" y="1676399"/>
            <a:ext cx="3738612" cy="3657601"/>
          </a:xfrm>
          <a:prstGeom prst="rect">
            <a:avLst/>
          </a:prstGeom>
        </p:spPr>
      </p:pic>
    </p:spTree>
  </p:cSld>
  <p:clrMapOvr>
    <a:masterClrMapping/>
  </p:clrMapOvr>
  <p:transition>
    <p:cover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042276" cy="381000"/>
          </a:xfrm>
        </p:spPr>
        <p:txBody>
          <a:bodyPr/>
          <a:lstStyle/>
          <a:p>
            <a:pPr algn="l"/>
            <a:r>
              <a:rPr lang="en-US" dirty="0"/>
              <a:t>End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248400"/>
            <a:ext cx="8534400" cy="381000"/>
          </a:xfrm>
        </p:spPr>
        <p:txBody>
          <a:bodyPr>
            <a:noAutofit/>
          </a:bodyPr>
          <a:lstStyle/>
          <a:p>
            <a:r>
              <a:rPr lang="en-US" sz="2400" dirty="0"/>
              <a:t>See also </a:t>
            </a:r>
            <a:r>
              <a:rPr lang="en-US" sz="2400" dirty="0">
                <a:hlinkClick r:id="rId2"/>
              </a:rPr>
              <a:t>http://www.8winds.nl/experience.html</a:t>
            </a:r>
            <a:r>
              <a:rPr lang="en-US" sz="2400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7A96A-DDC7-1D49-A42A-BA4DE0A302F8}" type="datetime7">
              <a:rPr lang="nl-NL" smtClean="0"/>
              <a:pPr/>
              <a:t>okt-16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52A78-788C-4181-9168-CEC660776966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 descr="2004-05 IJmuide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838200"/>
            <a:ext cx="6858001" cy="5181600"/>
          </a:xfrm>
          <a:prstGeom prst="rect">
            <a:avLst/>
          </a:prstGeom>
        </p:spPr>
      </p:pic>
    </p:spTree>
  </p:cSld>
  <p:clrMapOvr>
    <a:masterClrMapping/>
  </p:clrMapOvr>
  <p:transition>
    <p:cover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042276" cy="381000"/>
          </a:xfrm>
        </p:spPr>
        <p:txBody>
          <a:bodyPr/>
          <a:lstStyle/>
          <a:p>
            <a:pPr algn="l"/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1"/>
            <a:ext cx="8458200" cy="3124200"/>
          </a:xfrm>
        </p:spPr>
        <p:txBody>
          <a:bodyPr/>
          <a:lstStyle/>
          <a:p>
            <a:r>
              <a:rPr lang="en-US" sz="2400" dirty="0"/>
              <a:t>Professional career</a:t>
            </a:r>
          </a:p>
          <a:p>
            <a:r>
              <a:rPr lang="en-US" sz="2400" dirty="0"/>
              <a:t>Electro-technical engineer (</a:t>
            </a:r>
            <a:r>
              <a:rPr lang="en-US" sz="2400" dirty="0" err="1"/>
              <a:t>Ing</a:t>
            </a:r>
            <a:r>
              <a:rPr lang="en-US" sz="2400" dirty="0"/>
              <a:t>. in 1969)</a:t>
            </a:r>
          </a:p>
          <a:p>
            <a:pPr marL="349250" lvl="1" indent="-34925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2400" dirty="0"/>
              <a:t>Energy conservation (since 1973)</a:t>
            </a:r>
          </a:p>
          <a:p>
            <a:r>
              <a:rPr lang="en-US" sz="2400" dirty="0" err="1"/>
              <a:t>Renewables</a:t>
            </a:r>
            <a:r>
              <a:rPr lang="en-US" sz="2400" dirty="0"/>
              <a:t> (since 1973)</a:t>
            </a:r>
          </a:p>
          <a:p>
            <a:r>
              <a:rPr lang="en-US" sz="2400" dirty="0"/>
              <a:t>Wind (since 1993)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7A96A-DDC7-1D49-A42A-BA4DE0A302F8}" type="datetime7">
              <a:rPr lang="nl-NL" smtClean="0"/>
              <a:pPr/>
              <a:t>okt-16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52A78-788C-4181-9168-CEC660776966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5" descr="P1040056 Bergen with offshore wind farms Egmond aan Zee and Amalia and ship in between uitsne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800600"/>
            <a:ext cx="8440612" cy="1371600"/>
          </a:xfrm>
          <a:prstGeom prst="rect">
            <a:avLst/>
          </a:prstGeom>
        </p:spPr>
      </p:pic>
    </p:spTree>
  </p:cSld>
  <p:clrMapOvr>
    <a:masterClrMapping/>
  </p:clrMapOvr>
  <p:transition>
    <p:cover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042276" cy="381000"/>
          </a:xfrm>
        </p:spPr>
        <p:txBody>
          <a:bodyPr/>
          <a:lstStyle/>
          <a:p>
            <a:pPr algn="l"/>
            <a:r>
              <a:rPr lang="en-US" dirty="0"/>
              <a:t>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1143000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</a:pPr>
            <a:r>
              <a:rPr lang="en-US" dirty="0"/>
              <a:t>De </a:t>
            </a:r>
            <a:r>
              <a:rPr lang="en-US" dirty="0" err="1"/>
              <a:t>Kleine</a:t>
            </a:r>
            <a:r>
              <a:rPr lang="en-US" dirty="0"/>
              <a:t> </a:t>
            </a:r>
            <a:r>
              <a:rPr lang="en-US" dirty="0" err="1"/>
              <a:t>Aarde</a:t>
            </a:r>
            <a:r>
              <a:rPr lang="en-US" dirty="0"/>
              <a:t> (The </a:t>
            </a:r>
            <a:r>
              <a:rPr lang="en-US" dirty="0" err="1"/>
              <a:t>SmalL</a:t>
            </a:r>
            <a:r>
              <a:rPr lang="en-US" dirty="0"/>
              <a:t> Earth) </a:t>
            </a:r>
          </a:p>
          <a:p>
            <a:pPr>
              <a:spcBef>
                <a:spcPts val="200"/>
              </a:spcBef>
            </a:pPr>
            <a:r>
              <a:rPr lang="en-US" dirty="0"/>
              <a:t>Working with </a:t>
            </a:r>
            <a:r>
              <a:rPr lang="en-US" dirty="0" err="1"/>
              <a:t>Sietz</a:t>
            </a:r>
            <a:r>
              <a:rPr lang="en-US" dirty="0"/>
              <a:t> </a:t>
            </a:r>
            <a:r>
              <a:rPr lang="en-US" dirty="0" err="1"/>
              <a:t>Leeflang</a:t>
            </a:r>
            <a:r>
              <a:rPr lang="en-US" dirty="0"/>
              <a:t> (RT. 1.0 pg 96)</a:t>
            </a:r>
          </a:p>
          <a:p>
            <a:pPr>
              <a:spcBef>
                <a:spcPts val="200"/>
              </a:spcBef>
            </a:pPr>
            <a:r>
              <a:rPr lang="en-US" dirty="0"/>
              <a:t>First inhabitant of the Autonomous House 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7A96A-DDC7-1D49-A42A-BA4DE0A302F8}" type="datetime7">
              <a:rPr lang="nl-NL" smtClean="0"/>
              <a:pPr/>
              <a:t>okt-16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52A78-788C-4181-9168-CEC660776966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40560"/>
            <a:ext cx="3352800" cy="46126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1981200"/>
            <a:ext cx="3352800" cy="4544014"/>
          </a:xfrm>
          <a:prstGeom prst="rect">
            <a:avLst/>
          </a:prstGeom>
        </p:spPr>
      </p:pic>
    </p:spTree>
  </p:cSld>
  <p:clrMapOvr>
    <a:masterClrMapping/>
  </p:clrMapOvr>
  <p:transition>
    <p:cover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I first met Godfrey and Peter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305800" cy="1066800"/>
          </a:xfrm>
        </p:spPr>
        <p:txBody>
          <a:bodyPr>
            <a:noAutofit/>
          </a:bodyPr>
          <a:lstStyle/>
          <a:p>
            <a:r>
              <a:rPr lang="en-US" sz="2400" dirty="0"/>
              <a:t>1975 Tour of alternatives in UK</a:t>
            </a:r>
          </a:p>
          <a:p>
            <a:r>
              <a:rPr lang="en-US" sz="2400" dirty="0"/>
              <a:t>Lower Shaw Farm</a:t>
            </a:r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7A96A-DDC7-1D49-A42A-BA4DE0A302F8}" type="datetime7">
              <a:rPr lang="nl-NL" smtClean="0"/>
              <a:pPr/>
              <a:t>okt-16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52A78-788C-4181-9168-CEC660776966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 descr="Lower Shaw FArm with 2 participan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209800"/>
            <a:ext cx="6629400" cy="4403351"/>
          </a:xfrm>
          <a:prstGeom prst="rect">
            <a:avLst/>
          </a:prstGeom>
        </p:spPr>
      </p:pic>
    </p:spTree>
  </p:cSld>
  <p:clrMapOvr>
    <a:masterClrMapping/>
  </p:clrMapOvr>
  <p:transition>
    <p:cover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I first met Godfrey and Peter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305800" cy="685800"/>
          </a:xfrm>
        </p:spPr>
        <p:txBody>
          <a:bodyPr>
            <a:noAutofit/>
          </a:bodyPr>
          <a:lstStyle/>
          <a:p>
            <a:r>
              <a:rPr lang="en-US" sz="2400" dirty="0"/>
              <a:t>Godfrey editing Undercurrents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7A96A-DDC7-1D49-A42A-BA4DE0A302F8}" type="datetime7">
              <a:rPr lang="nl-NL" smtClean="0"/>
              <a:pPr/>
              <a:t>okt-16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52A78-788C-4181-9168-CEC660776966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8" name="Picture 7" descr="Godfrey Boyle working on Undercurren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600200"/>
            <a:ext cx="7467600" cy="4818249"/>
          </a:xfrm>
          <a:prstGeom prst="rect">
            <a:avLst/>
          </a:prstGeom>
        </p:spPr>
      </p:pic>
    </p:spTree>
  </p:cSld>
  <p:clrMapOvr>
    <a:masterClrMapping/>
  </p:clrMapOvr>
  <p:transition>
    <p:cover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042276" cy="381000"/>
          </a:xfrm>
        </p:spPr>
        <p:txBody>
          <a:bodyPr/>
          <a:lstStyle/>
          <a:p>
            <a:pPr algn="l"/>
            <a:r>
              <a:rPr lang="en-US" dirty="0"/>
              <a:t>Experience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410200"/>
          </a:xfrm>
        </p:spPr>
        <p:txBody>
          <a:bodyPr>
            <a:noAutofit/>
          </a:bodyPr>
          <a:lstStyle/>
          <a:p>
            <a:r>
              <a:rPr lang="en-US" sz="2400" dirty="0"/>
              <a:t>Experience between 1973 and 1993 was in energy consultancy and information dissemination on the subjects renewable energy and energy conservation.</a:t>
            </a:r>
          </a:p>
          <a:p>
            <a:r>
              <a:rPr lang="en-US" sz="2400" dirty="0"/>
              <a:t>Manager of R&amp;D programs in Wind Power R&amp;D with </a:t>
            </a:r>
            <a:r>
              <a:rPr lang="en-US" sz="2400" dirty="0" err="1"/>
              <a:t>AgentschapNL</a:t>
            </a:r>
            <a:r>
              <a:rPr lang="en-US" sz="2400" dirty="0"/>
              <a:t> (and its predecessors </a:t>
            </a:r>
            <a:r>
              <a:rPr lang="en-US" sz="2400" dirty="0" err="1"/>
              <a:t>SenterNovem</a:t>
            </a:r>
            <a:r>
              <a:rPr lang="en-US" sz="2400" dirty="0"/>
              <a:t> and </a:t>
            </a:r>
            <a:r>
              <a:rPr lang="en-US" sz="2400" dirty="0" err="1"/>
              <a:t>Novem</a:t>
            </a:r>
            <a:r>
              <a:rPr lang="en-US" sz="2400" dirty="0"/>
              <a:t>) since 1993. </a:t>
            </a:r>
          </a:p>
          <a:p>
            <a:r>
              <a:rPr lang="en-US" sz="2400" dirty="0"/>
              <a:t>Advised companies with numerous proposals and evaluated hundreds of proposals. </a:t>
            </a:r>
          </a:p>
          <a:p>
            <a:r>
              <a:rPr lang="en-US" sz="2400" dirty="0"/>
              <a:t>Reviewed hundreds of scientific reports of R&amp;D projects.</a:t>
            </a:r>
          </a:p>
          <a:p>
            <a:r>
              <a:rPr lang="en-US" sz="2400" dirty="0"/>
              <a:t>Present independent consultant at 8Winds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7A96A-DDC7-1D49-A42A-BA4DE0A302F8}" type="datetime7">
              <a:rPr lang="nl-NL" smtClean="0"/>
              <a:pPr/>
              <a:t>okt-16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52A78-788C-4181-9168-CEC66077696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>
    <p:cover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042276" cy="381000"/>
          </a:xfrm>
        </p:spPr>
        <p:txBody>
          <a:bodyPr/>
          <a:lstStyle/>
          <a:p>
            <a:r>
              <a:rPr lang="en-US" dirty="0"/>
              <a:t>Recent work involved 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305800" cy="533400"/>
          </a:xfrm>
        </p:spPr>
        <p:txBody>
          <a:bodyPr/>
          <a:lstStyle/>
          <a:p>
            <a:r>
              <a:rPr lang="en-US" dirty="0"/>
              <a:t>Z-Bridge motion compensation to access offshore wind turbines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7A96A-DDC7-1D49-A42A-BA4DE0A302F8}" type="datetime7">
              <a:rPr lang="nl-NL" smtClean="0"/>
              <a:pPr/>
              <a:t>okt-16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52A78-788C-4181-9168-CEC660776966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 descr="DSC071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371600"/>
            <a:ext cx="7010400" cy="5257800"/>
          </a:xfrm>
          <a:prstGeom prst="rect">
            <a:avLst/>
          </a:prstGeom>
        </p:spPr>
      </p:pic>
    </p:spTree>
  </p:cSld>
  <p:clrMapOvr>
    <a:masterClrMapping/>
  </p:clrMapOvr>
  <p:transition>
    <p:cover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042276" cy="381000"/>
          </a:xfrm>
        </p:spPr>
        <p:txBody>
          <a:bodyPr/>
          <a:lstStyle/>
          <a:p>
            <a:r>
              <a:rPr lang="en-US" dirty="0"/>
              <a:t>Recent work involved 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305800" cy="533400"/>
          </a:xfrm>
        </p:spPr>
        <p:txBody>
          <a:bodyPr/>
          <a:lstStyle/>
          <a:p>
            <a:r>
              <a:rPr lang="en-US" dirty="0" err="1"/>
              <a:t>Ampyx</a:t>
            </a:r>
            <a:r>
              <a:rPr lang="en-US" dirty="0"/>
              <a:t> Power. Offshore Airborne Wind Farm Study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7A96A-DDC7-1D49-A42A-BA4DE0A302F8}" type="datetime7">
              <a:rPr lang="nl-NL" smtClean="0"/>
              <a:pPr/>
              <a:t>okt-16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52A78-788C-4181-9168-CEC660776966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71600"/>
            <a:ext cx="7086600" cy="4948874"/>
          </a:xfrm>
          <a:prstGeom prst="rect">
            <a:avLst/>
          </a:prstGeom>
        </p:spPr>
      </p:pic>
    </p:spTree>
  </p:cSld>
  <p:clrMapOvr>
    <a:masterClrMapping/>
  </p:clrMapOvr>
  <p:transition>
    <p:cover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fascinations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Zero energy housing</a:t>
            </a:r>
          </a:p>
          <a:p>
            <a:r>
              <a:rPr lang="en-US" dirty="0"/>
              <a:t>See </a:t>
            </a:r>
            <a:r>
              <a:rPr lang="en-US" dirty="0">
                <a:hlinkClick r:id="rId2"/>
              </a:rPr>
              <a:t>www.urgenda.nl</a:t>
            </a:r>
            <a:endParaRPr lang="en-US" dirty="0"/>
          </a:p>
          <a:p>
            <a:r>
              <a:rPr lang="en-US" dirty="0"/>
              <a:t>Also known from suing the Dutch State for neglect of the climate on behalf of citizens.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7A96A-DDC7-1D49-A42A-BA4DE0A302F8}" type="datetime7">
              <a:rPr lang="nl-NL" smtClean="0"/>
              <a:pPr/>
              <a:t>okt-16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52A78-788C-4181-9168-CEC66077696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>
    <p:cover dir="r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13913</TotalTime>
  <Words>228</Words>
  <Application>Microsoft Office PowerPoint</Application>
  <PresentationFormat>On-screen Show (4:3)</PresentationFormat>
  <Paragraphs>55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News Gothic MT</vt:lpstr>
      <vt:lpstr>Times New Roman</vt:lpstr>
      <vt:lpstr>Wingdings 2</vt:lpstr>
      <vt:lpstr>Breeze</vt:lpstr>
      <vt:lpstr>8Winds</vt:lpstr>
      <vt:lpstr>Background</vt:lpstr>
      <vt:lpstr>Activities</vt:lpstr>
      <vt:lpstr>When I first met Godfrey and Peter</vt:lpstr>
      <vt:lpstr>When I first met Godfrey and Peter</vt:lpstr>
      <vt:lpstr>Experience</vt:lpstr>
      <vt:lpstr>Recent work involved in</vt:lpstr>
      <vt:lpstr>Recent work involved in</vt:lpstr>
      <vt:lpstr>Other fascinations</vt:lpstr>
      <vt:lpstr>End</vt:lpstr>
    </vt:vector>
  </TitlesOfParts>
  <Manager/>
  <Company>8Winds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Wind Power</dc:title>
  <dc:subject>Wind turbines, power, wind</dc:subject>
  <dc:creator>Jaap 't Hooft</dc:creator>
  <cp:keywords>Wind turbines, power, wind characteristics.</cp:keywords>
  <dc:description>Based on a presentauion from Jos Beurkens for the PHOE opleiding._x000d_Meant for a course to LLC ??? en ??? for PUM in Armenia</dc:description>
  <cp:lastModifiedBy>Peter Harper</cp:lastModifiedBy>
  <cp:revision>512</cp:revision>
  <cp:lastPrinted>2016-09-02T15:02:03Z</cp:lastPrinted>
  <dcterms:created xsi:type="dcterms:W3CDTF">2016-09-02T14:33:05Z</dcterms:created>
  <dcterms:modified xsi:type="dcterms:W3CDTF">2016-10-03T18:51:34Z</dcterms:modified>
  <cp:category>Presentations</cp:category>
</cp:coreProperties>
</file>